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57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82EB-5895-4F06-89F7-7DBEDD68390F}" type="datetimeFigureOut">
              <a:rPr lang="nl-NL" smtClean="0"/>
              <a:pPr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A477-9B32-487A-B227-1D2C751AE2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62000" y="381000"/>
            <a:ext cx="750795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Les 3 Verbanden: rekenen met tabellen</a:t>
            </a:r>
          </a:p>
          <a:p>
            <a:endParaRPr lang="nl-NL" dirty="0" smtClean="0"/>
          </a:p>
          <a:p>
            <a:r>
              <a:rPr lang="nl-NL" dirty="0" smtClean="0"/>
              <a:t>Wat komt er aan de orde deze les?</a:t>
            </a:r>
          </a:p>
          <a:p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Oefenen met tafels : en x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Volgorde van bewerkingen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Oefenen met volgorde van bewerkingen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Worteltrekken welke getallen horen bij welke worteltrekking?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Voorbeeld toetssom verhuizers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Voorbeeld examensom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47800" y="4038600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/>
              <a:t>36 : (2 + 4) + 12 : 3 </a:t>
            </a:r>
            <a:r>
              <a:rPr lang="nl-NL" sz="3200" dirty="0" smtClean="0"/>
              <a:t>=</a:t>
            </a:r>
            <a:endParaRPr lang="nl-NL" sz="3200" i="1" dirty="0"/>
          </a:p>
          <a:p>
            <a:r>
              <a:rPr lang="nl-NL" sz="3200" dirty="0"/>
              <a:t>24 : (10 – 2) + 5 × 3 </a:t>
            </a:r>
            <a:r>
              <a:rPr lang="nl-NL" sz="3200" dirty="0" smtClean="0"/>
              <a:t>=</a:t>
            </a:r>
            <a:endParaRPr lang="nl-NL" sz="3200" dirty="0"/>
          </a:p>
          <a:p>
            <a:r>
              <a:rPr lang="nl-NL" sz="3200" dirty="0"/>
              <a:t>50 : (3 + 2) – 21 : 3 </a:t>
            </a:r>
            <a:r>
              <a:rPr lang="nl-NL" sz="3200" dirty="0" smtClean="0"/>
              <a:t>=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1447800" y="1371600"/>
            <a:ext cx="5943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Volgorde van Bewerkingen: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H</a:t>
            </a:r>
            <a:r>
              <a:rPr lang="nl-NL" sz="2800" dirty="0" smtClean="0"/>
              <a:t>oe 					haakjes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M</a:t>
            </a:r>
            <a:r>
              <a:rPr lang="nl-NL" sz="2800" dirty="0" smtClean="0"/>
              <a:t>oeten </a:t>
            </a:r>
            <a:r>
              <a:rPr lang="nl-NL" sz="2800" dirty="0" smtClean="0">
                <a:solidFill>
                  <a:srgbClr val="FF0000"/>
                </a:solidFill>
              </a:rPr>
              <a:t>W</a:t>
            </a:r>
            <a:r>
              <a:rPr lang="nl-NL" sz="2800" dirty="0" smtClean="0"/>
              <a:t>ij 			macht/wortel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V</a:t>
            </a:r>
            <a:r>
              <a:rPr lang="nl-NL" sz="2800" dirty="0" smtClean="0"/>
              <a:t>an </a:t>
            </a:r>
            <a:r>
              <a:rPr lang="nl-NL" sz="2800" dirty="0" smtClean="0">
                <a:solidFill>
                  <a:srgbClr val="FF0000"/>
                </a:solidFill>
              </a:rPr>
              <a:t>D</a:t>
            </a:r>
            <a:r>
              <a:rPr lang="nl-NL" sz="2800" dirty="0" smtClean="0"/>
              <a:t>e 				x en :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O</a:t>
            </a:r>
            <a:r>
              <a:rPr lang="nl-NL" sz="2800" dirty="0" smtClean="0"/>
              <a:t>nvoldoendes  </a:t>
            </a:r>
            <a:r>
              <a:rPr lang="nl-NL" sz="2800" dirty="0" smtClean="0">
                <a:solidFill>
                  <a:srgbClr val="FF0000"/>
                </a:solidFill>
              </a:rPr>
              <a:t>A</a:t>
            </a:r>
            <a:r>
              <a:rPr lang="nl-NL" sz="2800" dirty="0" smtClean="0"/>
              <a:t>fkomen 		+ en -</a:t>
            </a:r>
            <a:endParaRPr lang="nl-NL" sz="2800" dirty="0"/>
          </a:p>
        </p:txBody>
      </p:sp>
      <p:sp>
        <p:nvSpPr>
          <p:cNvPr id="6" name="Tekstvak 5"/>
          <p:cNvSpPr txBox="1"/>
          <p:nvPr/>
        </p:nvSpPr>
        <p:spPr>
          <a:xfrm>
            <a:off x="1905000" y="533400"/>
            <a:ext cx="389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Les 3 verbanden: rekenen met tabellen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33600" y="457200"/>
            <a:ext cx="15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Worteltrekken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5800" y="914400"/>
            <a:ext cx="5638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√4		2 	want 2 x 2 = 4   dus  </a:t>
            </a:r>
            <a:endParaRPr lang="en-US" sz="2400" dirty="0" smtClean="0"/>
          </a:p>
          <a:p>
            <a:r>
              <a:rPr lang="nl-NL" sz="2400" dirty="0" smtClean="0"/>
              <a:t>√9		3	want 3 x 3 = 9</a:t>
            </a:r>
          </a:p>
          <a:p>
            <a:r>
              <a:rPr lang="nl-NL" sz="2400" dirty="0" smtClean="0"/>
              <a:t>√16		4</a:t>
            </a:r>
          </a:p>
          <a:p>
            <a:r>
              <a:rPr lang="nl-NL" sz="2400" dirty="0" smtClean="0"/>
              <a:t>√25		5</a:t>
            </a:r>
          </a:p>
          <a:p>
            <a:r>
              <a:rPr lang="nl-NL" sz="2400" dirty="0" smtClean="0"/>
              <a:t>√36		6</a:t>
            </a:r>
          </a:p>
          <a:p>
            <a:r>
              <a:rPr lang="nl-NL" sz="2400" dirty="0" smtClean="0"/>
              <a:t>√49		7</a:t>
            </a:r>
          </a:p>
          <a:p>
            <a:r>
              <a:rPr lang="nl-NL" sz="2400" dirty="0" smtClean="0"/>
              <a:t>√64		8</a:t>
            </a:r>
          </a:p>
          <a:p>
            <a:r>
              <a:rPr lang="nl-NL" sz="2400" dirty="0" smtClean="0"/>
              <a:t>√81		9</a:t>
            </a:r>
          </a:p>
          <a:p>
            <a:r>
              <a:rPr lang="nl-NL" sz="2400" dirty="0" smtClean="0"/>
              <a:t>√100		10</a:t>
            </a:r>
            <a:endParaRPr lang="nl-NL" sz="2400" b="1" dirty="0" smtClean="0"/>
          </a:p>
          <a:p>
            <a:r>
              <a:rPr lang="nl-NL" sz="2400" dirty="0" smtClean="0"/>
              <a:t>√121		11</a:t>
            </a:r>
          </a:p>
          <a:p>
            <a:r>
              <a:rPr lang="nl-NL" sz="2400" dirty="0" smtClean="0"/>
              <a:t>√144		12</a:t>
            </a:r>
          </a:p>
          <a:p>
            <a:r>
              <a:rPr lang="nl-NL" sz="2400" dirty="0" smtClean="0"/>
              <a:t>√169		13</a:t>
            </a:r>
          </a:p>
          <a:p>
            <a:r>
              <a:rPr lang="nl-NL" sz="2400" dirty="0" smtClean="0"/>
              <a:t>√196		14</a:t>
            </a:r>
          </a:p>
          <a:p>
            <a:r>
              <a:rPr lang="nl-NL" sz="2400" dirty="0" smtClean="0"/>
              <a:t>√225		15	want 15 x 15 = 225</a:t>
            </a:r>
          </a:p>
          <a:p>
            <a:endParaRPr lang="nl-NL" sz="24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477000" y="95026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√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7710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29200" cy="455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304800" y="5334000"/>
            <a:ext cx="49480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Per 1 -1 -2011 sluit Jesse een scooterverzekering af.</a:t>
            </a:r>
          </a:p>
          <a:p>
            <a:r>
              <a:rPr lang="nl-NL" dirty="0" smtClean="0"/>
              <a:t>Hij stapt in op trede 4.</a:t>
            </a:r>
          </a:p>
          <a:p>
            <a:r>
              <a:rPr lang="nl-NL" dirty="0" smtClean="0"/>
              <a:t>Alleen in 2013 claimt hij een schade. </a:t>
            </a:r>
            <a:endParaRPr lang="nl-N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876800"/>
            <a:ext cx="3810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562601" y="457200"/>
            <a:ext cx="342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92D050"/>
                </a:solidFill>
              </a:rPr>
              <a:t>Bonus/malus</a:t>
            </a:r>
            <a:r>
              <a:rPr lang="nl-NL" dirty="0" smtClean="0"/>
              <a:t> regeling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FF00"/>
                </a:solidFill>
              </a:rPr>
              <a:t>Geen schade? </a:t>
            </a:r>
            <a:r>
              <a:rPr lang="nl-NL" dirty="0" smtClean="0"/>
              <a:t>Dan 1 stap omhoog in de ladder Je premie wordt meer. Dit heet </a:t>
            </a:r>
            <a:r>
              <a:rPr lang="nl-NL" dirty="0" smtClean="0">
                <a:solidFill>
                  <a:srgbClr val="92D050"/>
                </a:solidFill>
              </a:rPr>
              <a:t>bonus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FF00"/>
                </a:solidFill>
              </a:rPr>
              <a:t>Wel schade? </a:t>
            </a:r>
            <a:r>
              <a:rPr lang="nl-NL" dirty="0" smtClean="0"/>
              <a:t>dan naar beneden (zie de tabel) je premie wordt minder. Dit heet </a:t>
            </a:r>
            <a:r>
              <a:rPr lang="nl-NL" dirty="0" smtClean="0">
                <a:solidFill>
                  <a:srgbClr val="92D050"/>
                </a:solidFill>
              </a:rPr>
              <a:t>malus.</a:t>
            </a:r>
            <a:endParaRPr lang="nl-NL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54102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6248400" y="381000"/>
            <a:ext cx="2402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Voorbeeldexamenvraag</a:t>
            </a:r>
          </a:p>
          <a:p>
            <a:r>
              <a:rPr lang="nl-NL" dirty="0" smtClean="0"/>
              <a:t>2015-2016 </a:t>
            </a:r>
          </a:p>
          <a:p>
            <a:endParaRPr lang="nl-NL" dirty="0" smtClean="0"/>
          </a:p>
          <a:p>
            <a:r>
              <a:rPr lang="nl-NL" dirty="0" smtClean="0"/>
              <a:t>vraag 25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4200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169</Words>
  <Application>Microsoft Office PowerPoint</Application>
  <PresentationFormat>Diavoorstelling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Dia 1</vt:lpstr>
      <vt:lpstr>Dia 2</vt:lpstr>
      <vt:lpstr>Dia 3</vt:lpstr>
      <vt:lpstr>Dia 4</vt:lpstr>
      <vt:lpstr>Dia 5</vt:lpstr>
      <vt:lpstr>Dia 6</vt:lpstr>
    </vt:vector>
  </TitlesOfParts>
  <Company>Family Ray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Marga</dc:creator>
  <cp:lastModifiedBy>Marga</cp:lastModifiedBy>
  <cp:revision>109</cp:revision>
  <dcterms:created xsi:type="dcterms:W3CDTF">2015-09-12T13:01:33Z</dcterms:created>
  <dcterms:modified xsi:type="dcterms:W3CDTF">2016-10-06T15:46:47Z</dcterms:modified>
</cp:coreProperties>
</file>